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31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4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8/10/2023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8/10/2023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0FA57-7688-5190-F253-EE2F3722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C78F32-A641-7061-1F15-91894E57B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449F55-C19B-A8E5-E3F5-064D0CEBCDFE}"/>
              </a:ext>
            </a:extLst>
          </p:cNvPr>
          <p:cNvSpPr/>
          <p:nvPr/>
        </p:nvSpPr>
        <p:spPr>
          <a:xfrm>
            <a:off x="596283" y="448292"/>
            <a:ext cx="10999433" cy="59835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460C7-1319-8EB8-4EB9-C8921E864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</a:t>
            </a:fld>
            <a:endParaRPr lang="en-US" dirty="0"/>
          </a:p>
        </p:txBody>
      </p:sp>
      <p:pic>
        <p:nvPicPr>
          <p:cNvPr id="1038" name="Picture 14" descr="The Importance of Strategic Planning for Successful School Management">
            <a:extLst>
              <a:ext uri="{FF2B5EF4-FFF2-40B4-BE49-F238E27FC236}">
                <a16:creationId xmlns:a16="http://schemas.microsoft.com/office/drawing/2014/main" id="{09715A51-A143-110C-C7E7-9B978240D2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6" r="4342"/>
          <a:stretch/>
        </p:blipFill>
        <p:spPr bwMode="auto">
          <a:xfrm>
            <a:off x="1094102" y="1141717"/>
            <a:ext cx="4809548" cy="3252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EE5520-F55C-6857-B8CD-A230CD184DDE}"/>
              </a:ext>
            </a:extLst>
          </p:cNvPr>
          <p:cNvSpPr txBox="1"/>
          <p:nvPr/>
        </p:nvSpPr>
        <p:spPr>
          <a:xfrm>
            <a:off x="1165319" y="4898358"/>
            <a:ext cx="4423619" cy="10772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IN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Data Model</a:t>
            </a:r>
          </a:p>
          <a:p>
            <a:endParaRPr lang="en-IN" sz="8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erto"/>
              </a:rPr>
              <a:t>For the modeling, all the data in the 3 tables will be used.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356837-AB85-326A-A45D-91117EC755A6}"/>
              </a:ext>
            </a:extLst>
          </p:cNvPr>
          <p:cNvSpPr txBox="1"/>
          <p:nvPr/>
        </p:nvSpPr>
        <p:spPr>
          <a:xfrm>
            <a:off x="6360850" y="752713"/>
            <a:ext cx="4854480" cy="5355312"/>
          </a:xfrm>
          <a:prstGeom prst="rect">
            <a:avLst/>
          </a:prstGeom>
          <a:solidFill>
            <a:schemeClr val="accent6">
              <a:lumMod val="25000"/>
              <a:lumOff val="75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Work Plan</a:t>
            </a:r>
          </a:p>
          <a:p>
            <a:pPr algn="ctr"/>
            <a:endParaRPr lang="en-IN" sz="8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Roberto"/>
              </a:rPr>
              <a:t>Data Preparation</a:t>
            </a:r>
          </a:p>
          <a:p>
            <a:r>
              <a:rPr lang="en-IN" dirty="0">
                <a:latin typeface="Roberto"/>
              </a:rPr>
              <a:t>Use the data model to merge the data, then clean the data and remove any outliers.</a:t>
            </a:r>
          </a:p>
          <a:p>
            <a:endParaRPr lang="en-IN" sz="800" dirty="0">
              <a:latin typeface="Rober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Roberto"/>
              </a:rPr>
              <a:t>Feature Engineering</a:t>
            </a:r>
          </a:p>
          <a:p>
            <a:r>
              <a:rPr lang="en-IN" dirty="0">
                <a:latin typeface="Roberto"/>
              </a:rPr>
              <a:t>Create new features and transform the dataset ready for predictive modelling</a:t>
            </a:r>
          </a:p>
          <a:p>
            <a:endParaRPr lang="en-IN" sz="800" dirty="0">
              <a:latin typeface="Rober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Roberto"/>
              </a:rPr>
              <a:t>Model experimentation</a:t>
            </a:r>
          </a:p>
          <a:p>
            <a:r>
              <a:rPr lang="en-IN" dirty="0">
                <a:latin typeface="Roberto"/>
              </a:rPr>
              <a:t>Testing algorithms with cross-validation</a:t>
            </a:r>
          </a:p>
          <a:p>
            <a:r>
              <a:rPr lang="en-IN" dirty="0">
                <a:latin typeface="Roberto"/>
              </a:rPr>
              <a:t>Evaluation of results and iteration</a:t>
            </a:r>
          </a:p>
          <a:p>
            <a:endParaRPr lang="en-IN" sz="800" dirty="0">
              <a:latin typeface="Rober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Roberto"/>
              </a:rPr>
              <a:t>Measuring performance metrics</a:t>
            </a:r>
          </a:p>
          <a:p>
            <a:r>
              <a:rPr lang="en-IN" dirty="0">
                <a:latin typeface="Roberto"/>
              </a:rPr>
              <a:t>Development of production algorithm</a:t>
            </a:r>
          </a:p>
          <a:p>
            <a:r>
              <a:rPr lang="en-IN" dirty="0">
                <a:latin typeface="Roberto"/>
              </a:rPr>
              <a:t>Productionising the algorithm as an API</a:t>
            </a:r>
          </a:p>
          <a:p>
            <a:endParaRPr lang="en-IN" sz="800" dirty="0">
              <a:latin typeface="Rober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Roberto"/>
              </a:rPr>
              <a:t>QA and DevOps</a:t>
            </a:r>
          </a:p>
          <a:p>
            <a:r>
              <a:rPr lang="en-IN" dirty="0">
                <a:latin typeface="Roberto"/>
              </a:rPr>
              <a:t>To ensure the model is performed as expected and to integrate the model.</a:t>
            </a:r>
          </a:p>
        </p:txBody>
      </p:sp>
    </p:spTree>
    <p:extLst>
      <p:ext uri="{BB962C8B-B14F-4D97-AF65-F5344CB8AC3E}">
        <p14:creationId xmlns:p14="http://schemas.microsoft.com/office/powerpoint/2010/main" val="7726177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F5346758-FCFC-4768-A0D5-5D98CA22AE7D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73BE6D8-02B8-4C92-A48E-6F6077F762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</Template>
  <TotalTime>32</TotalTime>
  <Words>98</Words>
  <Application>Microsoft Office PowerPoint</Application>
  <PresentationFormat>Widescreen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Quire Sans Pro Light</vt:lpstr>
      <vt:lpstr>Roberto</vt:lpstr>
      <vt:lpstr>Tisa Offc Serif Pro</vt:lpstr>
      <vt:lpstr>Custom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Eakta Prasad</dc:creator>
  <cp:lastModifiedBy>Eakta Prasad</cp:lastModifiedBy>
  <cp:revision>1</cp:revision>
  <dcterms:created xsi:type="dcterms:W3CDTF">2023-08-10T03:29:26Z</dcterms:created>
  <dcterms:modified xsi:type="dcterms:W3CDTF">2023-08-10T04:02:13Z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